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7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4" r:id="rId10"/>
    <p:sldId id="279" r:id="rId11"/>
    <p:sldId id="280" r:id="rId12"/>
    <p:sldId id="281" r:id="rId13"/>
    <p:sldId id="282" r:id="rId14"/>
    <p:sldId id="28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8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5311-4063-46DF-AFD8-BF6D1CD50E9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E223D-9647-488F-847A-7D98F3FF5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2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72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5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5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35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45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30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8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9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20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09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5980F0-C70E-4814-ABF6-857F4A34EE5F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D5D3F8-36F5-4C19-9221-D06EEB972EE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4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C3AE71-EA0E-4FA9-8996-3D76BB5C2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hu-HU" sz="6000" dirty="0"/>
              <a:t>Pontfelhő alapú modellezés GPU-n</a:t>
            </a:r>
            <a:br>
              <a:rPr lang="hu-HU" sz="6000" dirty="0"/>
            </a:br>
            <a:r>
              <a:rPr lang="hu-HU" sz="6000" dirty="0"/>
              <a:t>önvezető járművön való alkalmazáshoz</a:t>
            </a:r>
            <a:endParaRPr lang="en-GB" sz="60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EE6A21D-9BB9-458F-8F17-BD20FECCA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25741"/>
            <a:ext cx="10058400" cy="1143000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hu-HU" dirty="0"/>
              <a:t>Diplomatervezés 1</a:t>
            </a:r>
          </a:p>
          <a:p>
            <a:pPr algn="ctr"/>
            <a:r>
              <a:rPr lang="hu-HU" dirty="0"/>
              <a:t>Ungvárszki Botond Gergő – QKWFF7</a:t>
            </a:r>
          </a:p>
          <a:p>
            <a:pPr algn="ctr"/>
            <a:r>
              <a:rPr lang="hu-HU" dirty="0"/>
              <a:t>Konzulens: Dr. </a:t>
            </a:r>
            <a:r>
              <a:rPr lang="hu-HU" dirty="0" err="1"/>
              <a:t>szirmay-Kalos</a:t>
            </a:r>
            <a:r>
              <a:rPr lang="hu-HU" dirty="0"/>
              <a:t> László</a:t>
            </a:r>
          </a:p>
        </p:txBody>
      </p:sp>
    </p:spTree>
    <p:extLst>
      <p:ext uri="{BB962C8B-B14F-4D97-AF65-F5344CB8AC3E}">
        <p14:creationId xmlns:p14="http://schemas.microsoft.com/office/powerpoint/2010/main" val="369664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2F244CE-09C6-CF3A-E39F-7BE90C61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>
                <a:solidFill>
                  <a:schemeClr val="tx1">
                    <a:lumMod val="85000"/>
                    <a:lumOff val="15000"/>
                  </a:schemeClr>
                </a:solidFill>
              </a:rPr>
              <a:t>Oldalpontok kinyerése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98A6736-146A-F36C-B9B7-357385755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718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5FD99CF-B38A-91C6-6EEF-3923ADCE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 legközelebbi szomszéd konkáv alakzat keresés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FE1A2DD-8667-832A-E9A6-4B5883F7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35" y="640080"/>
            <a:ext cx="3521674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C279392-EA9F-E4A9-2C24-D78F0477B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640080"/>
            <a:ext cx="3395577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112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415003B-867B-94AE-E873-21E098D2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Oldalak simítása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5D941F9-B2EB-D088-BC5B-EACB87A13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049748"/>
            <a:ext cx="10916463" cy="31930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42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B58C7DB-0EBA-10E5-40D8-EA88778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Modellgenerálás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6996EBE-50CF-4FB4-DA32-F3CA22D25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007" y="640081"/>
            <a:ext cx="4498200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321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7D994-B48A-D059-AE49-4E23F8F9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tervek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8C002C-D027-E882-B4D3-A9011AD1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sz="3200" dirty="0"/>
              <a:t>további primitívek kinyerése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föld pontjainak szűrése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algoritmus gyorsítása, optimalizálás, GPU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automatikus modellgeneráló szoftver használata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tanítóadatok generálása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neurális hálózatok tanítása, összehasonlítása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 mozgás szimulálása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5995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9E68A56-8847-419E-BE94-BEACC47E0BF3}"/>
              </a:ext>
            </a:extLst>
          </p:cNvPr>
          <p:cNvSpPr txBox="1"/>
          <p:nvPr/>
        </p:nvSpPr>
        <p:spPr>
          <a:xfrm>
            <a:off x="1905000" y="2728912"/>
            <a:ext cx="8699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dirty="0">
                <a:solidFill>
                  <a:schemeClr val="accent1"/>
                </a:solidFill>
              </a:rPr>
              <a:t>Köszönöm a figyelmet!</a:t>
            </a:r>
            <a:endParaRPr lang="en-GB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2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35F8A1A-F705-875A-3A96-9C2956BF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" y="798351"/>
            <a:ext cx="8764423" cy="490807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F23981-6283-4C37-DFD4-9CD1CD9B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Önvezetés</a:t>
            </a:r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felépítése</a:t>
            </a:r>
            <a:endParaRPr lang="en-US" sz="6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5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64B1400-94C2-6E0C-F340-006C6201B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22692"/>
            <a:ext cx="6275667" cy="46126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9D397BD-7107-70C1-5452-BDBBB6F7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LiDAR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102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BF58ADE-79AF-EA8E-2142-CF9876A1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Modellek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C73E362-6783-1F3A-2633-925B21AD0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98" r="-1" b="20966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051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B454F03-2D9F-4BDB-2D1E-D96CE56E4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70" y="640080"/>
            <a:ext cx="5103724" cy="55778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7CFA53-0B9D-BD59-7F46-B011F1FE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Szimulációs környezet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67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8AA970-2BB0-BEC0-7F8C-5B7DB5EC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Algoritmikusan kiszűrhető elemek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E39F3B4-3C58-CFB5-0FB8-B2A06C4E2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205817"/>
            <a:ext cx="6912217" cy="392268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812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2988AA-AB8D-2285-56EE-6493C0F1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Síkkinyerés nehézségei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4D146E7-C960-EFDB-6688-D4949933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217" y="1511610"/>
            <a:ext cx="3312784" cy="18800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DAB4D0E-072D-4375-75F1-26C2B1960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2872" y="1513868"/>
            <a:ext cx="3312785" cy="18551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B7BCDAF-160B-C3A0-3291-81FC2041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513867"/>
            <a:ext cx="3312784" cy="185515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66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C807B08-0CDE-0919-4F24-B2D6C899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Működő síkkinyerés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F9D52A3-95D6-3263-DFC2-C9022FF5D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97178"/>
            <a:ext cx="6912217" cy="39399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2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9C2304-CE5C-CDB5-0DA5-7D0C22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hu-HU" sz="3600">
                <a:solidFill>
                  <a:srgbClr val="FFFFFF"/>
                </a:solidFill>
              </a:rPr>
              <a:t>Algoritmus gyorsítása partíciókkal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062CC5-43FE-1C55-DDD9-EEA37EF4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158 -&gt; 12 másodperc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3EFE089-6E65-0964-BF00-3317382B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525537"/>
            <a:ext cx="6798082" cy="38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48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1992</TotalTime>
  <Words>91</Words>
  <Application>Microsoft Office PowerPoint</Application>
  <PresentationFormat>Szélesvásznú</PresentationFormat>
  <Paragraphs>26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Retrospektív</vt:lpstr>
      <vt:lpstr>Pontfelhő alapú modellezés GPU-n önvezető járművön való alkalmazáshoz</vt:lpstr>
      <vt:lpstr>Önvezetés felépítése</vt:lpstr>
      <vt:lpstr>LiDAR</vt:lpstr>
      <vt:lpstr>Modellek</vt:lpstr>
      <vt:lpstr>Szimulációs környezet</vt:lpstr>
      <vt:lpstr>Algoritmikusan kiszűrhető elemek</vt:lpstr>
      <vt:lpstr>Síkkinyerés nehézségei</vt:lpstr>
      <vt:lpstr>Működő síkkinyerés</vt:lpstr>
      <vt:lpstr>Algoritmus gyorsítása partíciókkal</vt:lpstr>
      <vt:lpstr>Oldalpontok kinyerése</vt:lpstr>
      <vt:lpstr>k legközelebbi szomszéd konkáv alakzat keresés</vt:lpstr>
      <vt:lpstr>Oldalak simítása</vt:lpstr>
      <vt:lpstr>Modellgenerálás</vt:lpstr>
      <vt:lpstr>Jövőbeli tervek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Rákos elváltozás szegmentálása endoszkópos élő videó felvételen neurális hálózat segítségével</dc:title>
  <dc:creator>Botond Ungvárszki</dc:creator>
  <cp:lastModifiedBy>Ungvárszki Botond Gergő</cp:lastModifiedBy>
  <cp:revision>44</cp:revision>
  <dcterms:created xsi:type="dcterms:W3CDTF">2021-12-14T13:30:42Z</dcterms:created>
  <dcterms:modified xsi:type="dcterms:W3CDTF">2022-12-15T19:53:04Z</dcterms:modified>
</cp:coreProperties>
</file>